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4E123-20B6-42EF-AC04-C5C4D957BEEA}" v="1" dt="2021-08-10T17:04:13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CC51-AF71-487E-82D6-D01FE849B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A8948-861B-4FCF-8B3A-1EEC741C0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030FE-5300-498F-901B-7F303CEB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65AA-A4DC-4813-B765-ABCE5217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5F353-DB2B-480E-A9F2-60EB3E3A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1328-98C9-422E-878F-2B61CADBE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A8840-4984-4A31-A121-97D95552E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715F9-AA39-4DDA-BB98-D061F3E0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D92F5-6A7A-4735-8213-403CE43F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D53C1-F93C-4832-8B5A-C5690FBD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3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838EDF-4D64-4B64-BF42-EEEF89337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88586-99A6-4992-AD35-F53B5F97E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C7BF1-C116-41F3-B470-261A0EA7C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7C8B4-5DC9-4329-80C9-20B1A307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9A43D-9068-4452-B279-67AD9507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7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4928-4149-4E86-B907-805002E0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7B8B4-811B-41DD-BA17-469F5756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E021E-C75D-41E5-A801-E4B2B87B5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ADBF4-F4DC-4794-88A3-482909C1A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6E271-FD74-440D-9CCB-3748E186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8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40A3-5543-4ECE-9A57-D86E5777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66788-9CB9-4CAB-8D4A-D997ADD33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A8789-2A61-4F11-9EAD-BE486955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9597C-A503-456A-BF7B-9A6001D1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A724C-D7A5-4A55-A939-F9DEB7A3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1BCAE-6573-4F80-9722-C3FCB6EF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29F0E-48AF-48E2-8BBE-782986A74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0222E-1E72-4449-B27A-946A755B7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22564-0133-4E44-90D9-62F5B687E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EFB17-066D-4C4D-B8DB-EE4F78CCE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C796E-AFC1-4357-A24B-FE6A71AE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9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40D6-0770-4F60-8C3F-A94C1CF96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02CD6-AE3D-4E51-9EAD-F2C8BDC46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75EE4-DB01-4399-BC63-F80EF5A19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E8A12B-A47B-4147-870A-AEBA07C907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2F1DC-5BC2-4487-8A40-DAF49610F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22D72-0D60-4157-934E-08262399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369779-12EF-4211-8EE8-D70C723BE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E241D-2373-4D25-8AFD-A802F7379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2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C63D-8C73-4940-A054-5CC66C3B7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8970A8-444D-423D-A0E8-67F73999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2B6A2-7F5A-410A-B548-745FACD5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16FCA-CA65-4CC8-8478-D3E79D07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7F0555-3A2B-4E46-A289-B268F9FE3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CB05C-A49E-40E6-B672-96722E3F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450E0-A368-4E1C-82BF-E27CFFEE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704AF-A673-44BE-9EFF-01823015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90539-1E62-4766-8AF0-A0CB255D9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B8C36-2B02-40E1-BE22-15E9FA6DC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B7B44-DCB9-4093-A84C-3EB8D11F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AC386-176C-44C2-8587-965E1AD1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2FCF4-1285-4AF3-BFA5-CC308A1B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08A9-C7B1-415A-A713-0636832FA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B500EB-12C5-4020-8A20-108BB530E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781C2-D49A-4754-968E-7ADD4C1E7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30AD2-D75C-467E-A932-A1A31A03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7654F-DCB3-4FF9-A99F-BC6A0FA2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CAED3-9517-48AB-B565-DA96F535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2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4DE802-832B-4CC8-85FC-2A4FE408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E917A-D09A-4E9A-B0BF-01B936AAB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16A1C-4BCA-46EA-B7D5-C2523F8CA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F52C-9EA1-4D8E-8CC1-3A2E36177508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15452-0F53-4DFD-953D-9AB477B14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3F160-BDD3-4332-82BB-5B8EE79CA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3D6A2-7682-4FAB-AA74-688C55247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0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3494C5-2A39-4ED4-BE40-99D2C700B088}"/>
              </a:ext>
            </a:extLst>
          </p:cNvPr>
          <p:cNvSpPr txBox="1"/>
          <p:nvPr/>
        </p:nvSpPr>
        <p:spPr>
          <a:xfrm>
            <a:off x="1488935" y="218485"/>
            <a:ext cx="8626109" cy="400110"/>
          </a:xfrm>
          <a:prstGeom prst="rect">
            <a:avLst/>
          </a:prstGeom>
          <a:gradFill>
            <a:gsLst>
              <a:gs pos="25000">
                <a:srgbClr val="FF0000"/>
              </a:gs>
              <a:gs pos="100000">
                <a:srgbClr val="002060"/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Arial Rounded MT Bold" panose="020F0704030504030204" pitchFamily="34" charset="0"/>
              </a:rPr>
              <a:t>CAN I CHANGE MY SCHEDULE?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C0C70B-1F84-4066-9FE4-6ACFA5BB91B2}"/>
              </a:ext>
            </a:extLst>
          </p:cNvPr>
          <p:cNvSpPr/>
          <p:nvPr/>
        </p:nvSpPr>
        <p:spPr>
          <a:xfrm>
            <a:off x="2340623" y="773745"/>
            <a:ext cx="1893536" cy="13432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DB7758E-4E59-4B65-B39D-6EBA851DA78A}"/>
              </a:ext>
            </a:extLst>
          </p:cNvPr>
          <p:cNvSpPr/>
          <p:nvPr/>
        </p:nvSpPr>
        <p:spPr>
          <a:xfrm>
            <a:off x="6117579" y="801111"/>
            <a:ext cx="2014917" cy="1513211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Arial Rounded MT Bold" panose="020F0704030504030204" pitchFamily="34" charset="0"/>
              </a:rPr>
              <a:t>I DON’T SEE HOW THIS CLASS CAN HELP ME IN MY FUTURE.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A9BA7D5-3BB7-4FCA-A2AC-51CE0770DD4D}"/>
              </a:ext>
            </a:extLst>
          </p:cNvPr>
          <p:cNvSpPr/>
          <p:nvPr/>
        </p:nvSpPr>
        <p:spPr>
          <a:xfrm>
            <a:off x="2201034" y="2423565"/>
            <a:ext cx="2071561" cy="161824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9589E0-14DA-4C13-88A1-C5F086B2CD93}"/>
              </a:ext>
            </a:extLst>
          </p:cNvPr>
          <p:cNvSpPr/>
          <p:nvPr/>
        </p:nvSpPr>
        <p:spPr>
          <a:xfrm>
            <a:off x="6259189" y="2527616"/>
            <a:ext cx="2047285" cy="1731695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Arial Rounded MT Bold" panose="020F0704030504030204" pitchFamily="34" charset="0"/>
              </a:rPr>
              <a:t>THIS CLASS/MY SCHEDULE IS TOO HARD</a:t>
            </a:r>
            <a:r>
              <a:rPr lang="en-US" sz="1200"/>
              <a:t>.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99DE2D4-E918-4959-A9FF-0FE6B4EB2515}"/>
              </a:ext>
            </a:extLst>
          </p:cNvPr>
          <p:cNvSpPr/>
          <p:nvPr/>
        </p:nvSpPr>
        <p:spPr>
          <a:xfrm>
            <a:off x="2201034" y="4316900"/>
            <a:ext cx="1614649" cy="114786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E820563-4B30-4D46-BFBA-0D08059966DE}"/>
              </a:ext>
            </a:extLst>
          </p:cNvPr>
          <p:cNvSpPr/>
          <p:nvPr/>
        </p:nvSpPr>
        <p:spPr>
          <a:xfrm>
            <a:off x="7282831" y="4426343"/>
            <a:ext cx="1610315" cy="1286634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Arial Rounded MT Bold" panose="020F0704030504030204" pitchFamily="34" charset="0"/>
              </a:rPr>
              <a:t>I WANT THE SAME LUNCH AS MY FRIENDS.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05D6A0-735C-4020-8579-1FCD1DE5D342}"/>
              </a:ext>
            </a:extLst>
          </p:cNvPr>
          <p:cNvSpPr/>
          <p:nvPr/>
        </p:nvSpPr>
        <p:spPr>
          <a:xfrm>
            <a:off x="6093061" y="5464767"/>
            <a:ext cx="1608587" cy="1330157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>
                <a:latin typeface="Arial Rounded MT Bold" panose="020F0704030504030204" pitchFamily="34" charset="0"/>
              </a:rPr>
              <a:t>I WANT A DIFFERENT TEACHER.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4C6322-4F52-4651-9D78-6CF185FC1D29}"/>
              </a:ext>
            </a:extLst>
          </p:cNvPr>
          <p:cNvSpPr txBox="1"/>
          <p:nvPr/>
        </p:nvSpPr>
        <p:spPr>
          <a:xfrm>
            <a:off x="2840304" y="1060057"/>
            <a:ext cx="1092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 Rounded MT Bold" panose="020F0704030504030204" pitchFamily="34" charset="0"/>
              </a:rPr>
              <a:t>I HAVE ALREADY TAKEN THE COURSE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446BF4-2B15-466E-98D1-3D2CF5B372DC}"/>
              </a:ext>
            </a:extLst>
          </p:cNvPr>
          <p:cNvSpPr txBox="1"/>
          <p:nvPr/>
        </p:nvSpPr>
        <p:spPr>
          <a:xfrm>
            <a:off x="2427823" y="2767476"/>
            <a:ext cx="1522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 Rounded MT Bold" panose="020F0704030504030204" pitchFamily="34" charset="0"/>
              </a:rPr>
              <a:t>I DID NOT PASS THE PREREQUISITE FOR THIS CLASS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8D2F85-C874-46E6-8A06-12680B0FC05D}"/>
              </a:ext>
            </a:extLst>
          </p:cNvPr>
          <p:cNvSpPr txBox="1"/>
          <p:nvPr/>
        </p:nvSpPr>
        <p:spPr>
          <a:xfrm>
            <a:off x="2524714" y="4373489"/>
            <a:ext cx="9265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 Rounded MT Bold" panose="020F0704030504030204" pitchFamily="34" charset="0"/>
              </a:rPr>
              <a:t>I SHOULD BE IN A HIGHER LEVEL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3A0C611-6EE6-4631-9BF6-E50FB0BFE0B7}"/>
              </a:ext>
            </a:extLst>
          </p:cNvPr>
          <p:cNvSpPr/>
          <p:nvPr/>
        </p:nvSpPr>
        <p:spPr>
          <a:xfrm>
            <a:off x="3182192" y="5567604"/>
            <a:ext cx="1523371" cy="129039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1A1002-452D-46AA-97E8-E24CC53320FC}"/>
              </a:ext>
            </a:extLst>
          </p:cNvPr>
          <p:cNvSpPr txBox="1"/>
          <p:nvPr/>
        </p:nvSpPr>
        <p:spPr>
          <a:xfrm>
            <a:off x="3435577" y="5846780"/>
            <a:ext cx="1113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 Rounded MT Bold" panose="020F0704030504030204" pitchFamily="34" charset="0"/>
              </a:rPr>
              <a:t>THERE IS A HOLE IN MY SCHEDULE</a:t>
            </a:r>
            <a:r>
              <a:rPr lang="en-US" sz="120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C157E1-61BC-4432-BC64-2680493A2F68}"/>
              </a:ext>
            </a:extLst>
          </p:cNvPr>
          <p:cNvSpPr/>
          <p:nvPr/>
        </p:nvSpPr>
        <p:spPr>
          <a:xfrm>
            <a:off x="72836" y="5848470"/>
            <a:ext cx="21131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YES!</a:t>
            </a:r>
          </a:p>
        </p:txBody>
      </p:sp>
      <p:sp>
        <p:nvSpPr>
          <p:cNvPr id="28" name="Arrow: Left 27">
            <a:extLst>
              <a:ext uri="{FF2B5EF4-FFF2-40B4-BE49-F238E27FC236}">
                <a16:creationId xmlns:a16="http://schemas.microsoft.com/office/drawing/2014/main" id="{CF894ECF-3242-44E7-A9F3-D3B57F6D64EA}"/>
              </a:ext>
            </a:extLst>
          </p:cNvPr>
          <p:cNvSpPr/>
          <p:nvPr/>
        </p:nvSpPr>
        <p:spPr>
          <a:xfrm rot="18580504">
            <a:off x="4013082" y="1941023"/>
            <a:ext cx="743585" cy="86224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Left 28">
            <a:extLst>
              <a:ext uri="{FF2B5EF4-FFF2-40B4-BE49-F238E27FC236}">
                <a16:creationId xmlns:a16="http://schemas.microsoft.com/office/drawing/2014/main" id="{2958253B-DF08-423D-B575-37BE5B32A66F}"/>
              </a:ext>
            </a:extLst>
          </p:cNvPr>
          <p:cNvSpPr/>
          <p:nvPr/>
        </p:nvSpPr>
        <p:spPr>
          <a:xfrm rot="13914581">
            <a:off x="1723604" y="3696024"/>
            <a:ext cx="671638" cy="79893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679E25AD-DDE8-4F94-B48D-80E0EE443AA6}"/>
              </a:ext>
            </a:extLst>
          </p:cNvPr>
          <p:cNvSpPr/>
          <p:nvPr/>
        </p:nvSpPr>
        <p:spPr>
          <a:xfrm rot="10800000">
            <a:off x="2189906" y="5965774"/>
            <a:ext cx="841570" cy="59212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5A6F9DB-7177-4004-9A53-475FB203912C}"/>
              </a:ext>
            </a:extLst>
          </p:cNvPr>
          <p:cNvSpPr/>
          <p:nvPr/>
        </p:nvSpPr>
        <p:spPr>
          <a:xfrm>
            <a:off x="9278622" y="5596672"/>
            <a:ext cx="1335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NO!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D2893D0-F1BC-41D5-8D31-AEA70DA6DD95}"/>
              </a:ext>
            </a:extLst>
          </p:cNvPr>
          <p:cNvSpPr/>
          <p:nvPr/>
        </p:nvSpPr>
        <p:spPr>
          <a:xfrm rot="7285623">
            <a:off x="8050276" y="1735088"/>
            <a:ext cx="825388" cy="73137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D1A5B7BA-3A81-455A-9055-9CAC328813B5}"/>
              </a:ext>
            </a:extLst>
          </p:cNvPr>
          <p:cNvSpPr/>
          <p:nvPr/>
        </p:nvSpPr>
        <p:spPr>
          <a:xfrm rot="18584175">
            <a:off x="5889457" y="4166676"/>
            <a:ext cx="806261" cy="748401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8177B49A-1938-42B2-8727-866A663AFD35}"/>
              </a:ext>
            </a:extLst>
          </p:cNvPr>
          <p:cNvSpPr/>
          <p:nvPr/>
        </p:nvSpPr>
        <p:spPr>
          <a:xfrm rot="16200000">
            <a:off x="8057097" y="5735568"/>
            <a:ext cx="811746" cy="848314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2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Walters</dc:creator>
  <cp:lastModifiedBy>Jeffrey Schwartz</cp:lastModifiedBy>
  <cp:revision>2</cp:revision>
  <cp:lastPrinted>2020-06-01T13:42:33Z</cp:lastPrinted>
  <dcterms:created xsi:type="dcterms:W3CDTF">2020-06-01T13:27:23Z</dcterms:created>
  <dcterms:modified xsi:type="dcterms:W3CDTF">2022-06-14T15:06:24Z</dcterms:modified>
</cp:coreProperties>
</file>